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67" r:id="rId7"/>
    <p:sldId id="266" r:id="rId8"/>
    <p:sldId id="268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BC23-CE51-483C-8769-C3DBB97979CB}" type="datetimeFigureOut">
              <a:rPr lang="fr-FR" smtClean="0"/>
              <a:pPr/>
              <a:t>17/09/2013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bases de l’algorithmique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Noyau impératif</a:t>
            </a:r>
          </a:p>
          <a:p>
            <a:r>
              <a:rPr lang="fr-FR" dirty="0" smtClean="0"/>
              <a:t>Types de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variables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déclarer une variable c’est </a:t>
            </a:r>
            <a:r>
              <a:rPr lang="fr-FR" sz="2800" dirty="0" smtClean="0"/>
              <a:t>associer le nom x à une case de la mémoire de l’ordinateur!</a:t>
            </a:r>
            <a:endParaRPr lang="fr-FR" sz="2800" i="1" dirty="0" smtClean="0">
              <a:sym typeface="Wingdings" pitchFamily="2" charset="2"/>
            </a:endParaRPr>
          </a:p>
          <a:p>
            <a:pPr>
              <a:buNone/>
            </a:pPr>
            <a:endParaRPr lang="fr-FR" sz="2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5720" y="4286256"/>
            <a:ext cx="871543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faut anticiper la taille de la case donc préciser le type de variable!	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85720" y="5357826"/>
            <a:ext cx="871543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3116"/>
            <a:ext cx="23145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principaux types de variables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Types simples:</a:t>
            </a:r>
          </a:p>
          <a:p>
            <a:r>
              <a:rPr lang="fr-FR" sz="2800" dirty="0" err="1" smtClean="0">
                <a:sym typeface="Wingdings" pitchFamily="2" charset="2"/>
              </a:rPr>
              <a:t>int</a:t>
            </a:r>
            <a:r>
              <a:rPr lang="fr-FR" sz="2800" dirty="0" smtClean="0">
                <a:sym typeface="Wingdings" pitchFamily="2" charset="2"/>
              </a:rPr>
              <a:t> (</a:t>
            </a:r>
            <a:r>
              <a:rPr lang="fr-FR" sz="2800" dirty="0" err="1" smtClean="0">
                <a:sym typeface="Wingdings" pitchFamily="2" charset="2"/>
              </a:rPr>
              <a:t>integer</a:t>
            </a:r>
            <a:r>
              <a:rPr lang="fr-FR" sz="2800" dirty="0" smtClean="0">
                <a:sym typeface="Wingdings" pitchFamily="2" charset="2"/>
              </a:rPr>
              <a:t>): entiers</a:t>
            </a:r>
          </a:p>
          <a:p>
            <a:r>
              <a:rPr lang="fr-FR" sz="2800" dirty="0" err="1" smtClean="0">
                <a:sym typeface="Wingdings" pitchFamily="2" charset="2"/>
              </a:rPr>
              <a:t>float</a:t>
            </a:r>
            <a:r>
              <a:rPr lang="fr-FR" sz="2800" dirty="0" smtClean="0">
                <a:sym typeface="Wingdings" pitchFamily="2" charset="2"/>
              </a:rPr>
              <a:t>: « réels » ou « décimaux »</a:t>
            </a:r>
          </a:p>
          <a:p>
            <a:r>
              <a:rPr lang="fr-FR" sz="2800" dirty="0" smtClean="0">
                <a:sym typeface="Wingdings" pitchFamily="2" charset="2"/>
              </a:rPr>
              <a:t>char: Caractère, « lettre » simple</a:t>
            </a:r>
          </a:p>
          <a:p>
            <a:r>
              <a:rPr lang="fr-FR" sz="2800" dirty="0" err="1" smtClean="0">
                <a:sym typeface="Wingdings" pitchFamily="2" charset="2"/>
              </a:rPr>
              <a:t>boolean</a:t>
            </a:r>
            <a:r>
              <a:rPr lang="fr-FR" sz="2800" dirty="0" smtClean="0">
                <a:sym typeface="Wingdings" pitchFamily="2" charset="2"/>
              </a:rPr>
              <a:t>: variable qui ne peut prendre que deux valeurs: </a:t>
            </a:r>
            <a:r>
              <a:rPr lang="fr-FR" sz="2800" dirty="0" err="1" smtClean="0">
                <a:sym typeface="Wingdings" pitchFamily="2" charset="2"/>
              </a:rPr>
              <a:t>true</a:t>
            </a:r>
            <a:r>
              <a:rPr lang="fr-FR" sz="2800" dirty="0" smtClean="0">
                <a:sym typeface="Wingdings" pitchFamily="2" charset="2"/>
              </a:rPr>
              <a:t> ou false</a:t>
            </a: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Types composites:</a:t>
            </a:r>
          </a:p>
          <a:p>
            <a:r>
              <a:rPr lang="fr-FR" sz="2800" dirty="0" smtClean="0">
                <a:sym typeface="Wingdings" pitchFamily="2" charset="2"/>
              </a:rPr>
              <a:t>string: chaines de caractères </a:t>
            </a:r>
          </a:p>
          <a:p>
            <a:r>
              <a:rPr lang="fr-FR" sz="2800" dirty="0" smtClean="0">
                <a:sym typeface="Wingdings" pitchFamily="2" charset="2"/>
              </a:rPr>
              <a:t>Tableaux, listes, vecteurs…</a:t>
            </a: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L’affectation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16430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dirty="0" smtClean="0"/>
              <a:t>Exemple: </a:t>
            </a:r>
            <a:r>
              <a:rPr lang="fr-FR" sz="2800" i="1" dirty="0" smtClean="0"/>
              <a:t>x=3</a:t>
            </a:r>
          </a:p>
          <a:p>
            <a:pPr>
              <a:buNone/>
            </a:pPr>
            <a:r>
              <a:rPr lang="fr-FR" sz="2800" dirty="0" smtClean="0"/>
              <a:t>Cette instruction signifie: met la valeur 3 dans la case mémoire appelée x. On dit qu’on affecte 3 à la variable x.</a:t>
            </a:r>
          </a:p>
          <a:p>
            <a:pPr>
              <a:buNone/>
            </a:pPr>
            <a:r>
              <a:rPr lang="fr-FR" sz="2800" dirty="0" smtClean="0"/>
              <a:t>En algorithmique, on préfère le noter </a:t>
            </a:r>
            <a:r>
              <a:rPr lang="fr-FR" sz="2800" i="1" dirty="0" smtClean="0"/>
              <a:t>x </a:t>
            </a:r>
            <a:r>
              <a:rPr lang="fr-FR" sz="2800" i="1" dirty="0" smtClean="0">
                <a:sym typeface="Wingdings" pitchFamily="2" charset="2"/>
              </a:rPr>
              <a:t> 3</a:t>
            </a:r>
          </a:p>
          <a:p>
            <a:pPr>
              <a:buNone/>
            </a:pP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71744"/>
            <a:ext cx="23717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285720" y="4786322"/>
            <a:ext cx="8715436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Syntaxe Python: 	Nom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variable = expression (valeur, calcul, 					autre nom de variable)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langages « à typage faible »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715436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Dans certains langages (Python, </a:t>
            </a:r>
            <a:r>
              <a:rPr lang="fr-FR" sz="2800" dirty="0" err="1" smtClean="0"/>
              <a:t>Php</a:t>
            </a:r>
            <a:r>
              <a:rPr lang="fr-FR" sz="2800" dirty="0" smtClean="0"/>
              <a:t>…), la déclaration des variables est implicite.</a:t>
            </a:r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En java:			En Python:</a:t>
            </a:r>
          </a:p>
          <a:p>
            <a:pPr>
              <a:buNone/>
            </a:pPr>
            <a:r>
              <a:rPr lang="fr-FR" sz="2800" dirty="0" err="1" smtClean="0"/>
              <a:t>int</a:t>
            </a:r>
            <a:r>
              <a:rPr lang="fr-FR" sz="2800" dirty="0" smtClean="0"/>
              <a:t> x; 	</a:t>
            </a:r>
            <a:r>
              <a:rPr lang="fr-FR" sz="2800" i="1" dirty="0" smtClean="0"/>
              <a:t>déclaration</a:t>
            </a:r>
            <a:r>
              <a:rPr lang="fr-FR" sz="2800" dirty="0" smtClean="0"/>
              <a:t>		x=3  </a:t>
            </a:r>
            <a:r>
              <a:rPr lang="fr-FR" sz="2800" i="1" dirty="0" smtClean="0"/>
              <a:t>déclaration et affectation</a:t>
            </a:r>
          </a:p>
          <a:p>
            <a:pPr>
              <a:buNone/>
            </a:pPr>
            <a:r>
              <a:rPr lang="fr-FR" sz="2800" dirty="0" smtClean="0"/>
              <a:t>x=3; 	</a:t>
            </a:r>
            <a:r>
              <a:rPr lang="fr-FR" sz="2800" i="1" dirty="0" smtClean="0"/>
              <a:t>affectation</a:t>
            </a:r>
          </a:p>
          <a:p>
            <a:pPr>
              <a:buNone/>
            </a:pPr>
            <a:r>
              <a:rPr lang="fr-FR" sz="2800" dirty="0" smtClean="0"/>
              <a:t>		ou</a:t>
            </a:r>
          </a:p>
          <a:p>
            <a:pPr>
              <a:buNone/>
            </a:pPr>
            <a:r>
              <a:rPr lang="fr-FR" sz="2800" dirty="0" err="1" smtClean="0"/>
              <a:t>int</a:t>
            </a:r>
            <a:r>
              <a:rPr lang="fr-FR" sz="2800" dirty="0" smtClean="0"/>
              <a:t> x=3;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19764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42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922"/>
            <a:ext cx="849237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93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277086" cy="382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98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Résumé des syntaxe Python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411567"/>
          </a:xfrm>
        </p:spPr>
        <p:txBody>
          <a:bodyPr>
            <a:normAutofit/>
          </a:bodyPr>
          <a:lstStyle/>
          <a:p>
            <a:r>
              <a:rPr lang="fr-FR" sz="2400" dirty="0" smtClean="0"/>
              <a:t>affectation de la forme :</a:t>
            </a:r>
          </a:p>
          <a:p>
            <a:pPr>
              <a:buNone/>
            </a:pPr>
            <a:r>
              <a:rPr lang="fr-FR" sz="2400" dirty="0" smtClean="0"/>
              <a:t>					variable = expression</a:t>
            </a:r>
          </a:p>
          <a:p>
            <a:r>
              <a:rPr lang="fr-FR" sz="2400" dirty="0" smtClean="0"/>
              <a:t>instructions d'entrées :</a:t>
            </a:r>
          </a:p>
          <a:p>
            <a:pPr>
              <a:buNone/>
            </a:pPr>
            <a:r>
              <a:rPr lang="fr-FR" sz="2400" dirty="0" smtClean="0"/>
              <a:t>				</a:t>
            </a:r>
            <a:r>
              <a:rPr lang="fr-FR" sz="2400" smtClean="0"/>
              <a:t>	variable=type(input</a:t>
            </a:r>
            <a:r>
              <a:rPr lang="fr-FR" sz="2400" dirty="0" smtClean="0"/>
              <a:t>("</a:t>
            </a:r>
            <a:r>
              <a:rPr lang="fr-FR" sz="2400" smtClean="0"/>
              <a:t>phrase"))</a:t>
            </a:r>
            <a:endParaRPr lang="fr-FR" sz="2400" dirty="0" smtClean="0"/>
          </a:p>
          <a:p>
            <a:r>
              <a:rPr lang="fr-FR" sz="2400" dirty="0" smtClean="0"/>
              <a:t>instructions de sorties:</a:t>
            </a:r>
          </a:p>
          <a:p>
            <a:pPr>
              <a:buNone/>
            </a:pPr>
            <a:r>
              <a:rPr lang="fr-FR" sz="2400" dirty="0" smtClean="0"/>
              <a:t>					</a:t>
            </a:r>
            <a:r>
              <a:rPr lang="fr-FR" sz="2400" dirty="0" err="1" smtClean="0"/>
              <a:t>print</a:t>
            </a:r>
            <a:r>
              <a:rPr lang="fr-FR" sz="2400" dirty="0" smtClean="0"/>
              <a:t>()</a:t>
            </a:r>
          </a:p>
          <a:p>
            <a:r>
              <a:rPr lang="fr-FR" sz="2400" dirty="0" smtClean="0"/>
              <a:t>séquences</a:t>
            </a:r>
          </a:p>
        </p:txBody>
      </p:sp>
    </p:spTree>
    <p:extLst>
      <p:ext uri="{BB962C8B-B14F-4D97-AF65-F5344CB8AC3E}">
        <p14:creationId xmlns:p14="http://schemas.microsoft.com/office/powerpoint/2010/main" val="6196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131</Words>
  <Application>Microsoft Office PowerPoint</Application>
  <PresentationFormat>Affichage à l'écran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bases de l’algorithmique</vt:lpstr>
      <vt:lpstr>Les variables</vt:lpstr>
      <vt:lpstr>Les principaux types de variables</vt:lpstr>
      <vt:lpstr>L’affectation</vt:lpstr>
      <vt:lpstr>Les langages « à typage faible »</vt:lpstr>
      <vt:lpstr>Présentation PowerPoint</vt:lpstr>
      <vt:lpstr>Présentation PowerPoint</vt:lpstr>
      <vt:lpstr>Présentation PowerPoint</vt:lpstr>
      <vt:lpstr>Résumé des syntaxe Python</vt:lpstr>
    </vt:vector>
  </TitlesOfParts>
  <Company>AtooMedia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bases de l’algorithmique</dc:title>
  <dc:creator>Ange</dc:creator>
  <cp:lastModifiedBy>Angé</cp:lastModifiedBy>
  <cp:revision>24</cp:revision>
  <dcterms:created xsi:type="dcterms:W3CDTF">2012-09-04T14:58:42Z</dcterms:created>
  <dcterms:modified xsi:type="dcterms:W3CDTF">2013-09-17T05:22:54Z</dcterms:modified>
</cp:coreProperties>
</file>